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7" r:id="rId3"/>
    <p:sldId id="265" r:id="rId4"/>
    <p:sldId id="269" r:id="rId5"/>
    <p:sldId id="266" r:id="rId6"/>
    <p:sldId id="267" r:id="rId7"/>
    <p:sldId id="260" r:id="rId8"/>
    <p:sldId id="262" r:id="rId9"/>
    <p:sldId id="271" r:id="rId10"/>
    <p:sldId id="272" r:id="rId11"/>
    <p:sldId id="274" r:id="rId12"/>
    <p:sldId id="275" r:id="rId13"/>
    <p:sldId id="276" r:id="rId14"/>
    <p:sldId id="273" r:id="rId15"/>
    <p:sldId id="277" r:id="rId16"/>
    <p:sldId id="264" r:id="rId17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altb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altb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altb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altb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altb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altb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altb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altb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altb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3300"/>
    <a:srgbClr val="CC33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34BEE-D691-4C5A-8F6A-DF0FCFCEFD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576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313B5-68AB-4DEB-8BCC-FEFC2193AC6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50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92B71-0253-4ED1-9039-9E33C76F03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305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26591-8F5E-4972-ADCF-8BC3932C28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867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AB631-680C-4FAD-9C89-D92A61F589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110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9CFB6-5290-45C7-9157-416F4D93EC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9495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C06BA-52D1-478D-88A7-B34906E74E8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9750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88FD0-6BBE-494D-B659-FE7F324E0DC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8733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25426-AD56-4B56-BFFB-680AFF204A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57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037F0-5DB5-40C2-B256-3EAD4815D68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577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68DBE-4850-44FA-B846-E0534D9D1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019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E9F11D0-2976-4716-875B-DB8982CC90E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altb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altb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altb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altb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altb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altb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altb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altb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10.png"/><Relationship Id="rId7" Type="http://schemas.openxmlformats.org/officeDocument/2006/relationships/image" Target="../media/image6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image" Target="../media/image5.wmf"/><Relationship Id="rId10" Type="http://schemas.openxmlformats.org/officeDocument/2006/relationships/image" Target="../media/image4.png"/><Relationship Id="rId4" Type="http://schemas.openxmlformats.org/officeDocument/2006/relationships/image" Target="../media/image3.wmf"/><Relationship Id="rId9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403350" y="222250"/>
            <a:ext cx="6624638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500">
                <a:solidFill>
                  <a:srgbClr val="CC3300"/>
                </a:solidFill>
                <a:latin typeface="Comic Sans MS" panose="030F0702030302020204" pitchFamily="66" charset="0"/>
              </a:rPr>
              <a:t>Il-familja ta’ </a:t>
            </a:r>
            <a:r>
              <a:rPr lang="mt-MT" altLang="en-US" sz="5500">
                <a:solidFill>
                  <a:srgbClr val="CC3300"/>
                </a:solidFill>
                <a:latin typeface="Comic Sans MS" panose="030F0702030302020204" pitchFamily="66" charset="0"/>
              </a:rPr>
              <a:t>Ġ</a:t>
            </a:r>
            <a:r>
              <a:rPr lang="en-GB" altLang="en-US" sz="5500">
                <a:solidFill>
                  <a:srgbClr val="CC3300"/>
                </a:solidFill>
                <a:latin typeface="Comic Sans MS" panose="030F0702030302020204" pitchFamily="66" charset="0"/>
              </a:rPr>
              <a:t>anni</a:t>
            </a:r>
            <a:r>
              <a:rPr lang="en-GB" altLang="en-US" sz="5500">
                <a:solidFill>
                  <a:srgbClr val="CC3300"/>
                </a:solidFill>
              </a:rPr>
              <a:t>. </a:t>
            </a:r>
          </a:p>
        </p:txBody>
      </p:sp>
      <p:pic>
        <p:nvPicPr>
          <p:cNvPr id="2051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125538"/>
            <a:ext cx="6354763" cy="4805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987675" y="6027738"/>
            <a:ext cx="4176713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mt-MT" sz="4400">
                <a:solidFill>
                  <a:schemeClr val="accent6">
                    <a:lumMod val="75000"/>
                  </a:schemeClr>
                </a:solidFill>
                <a:latin typeface="Andika New Basic" panose="02000000000000000000" pitchFamily="2" charset="0"/>
                <a:cs typeface="Andika New Basic" panose="02000000000000000000" pitchFamily="2" charset="0"/>
              </a:rPr>
              <a:t>Il-pronomi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4seykvg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57200"/>
            <a:ext cx="260032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 descr="o4a2h2zz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92125"/>
            <a:ext cx="2424112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54013" y="4121150"/>
            <a:ext cx="89154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In-nanna u n-nannu </a:t>
            </a:r>
            <a:r>
              <a:rPr lang="en-GB" altLang="en-US" sz="5000">
                <a:latin typeface="Comic Sans MS" panose="030F0702030302020204" pitchFamily="66" charset="0"/>
              </a:rPr>
              <a:t>j</a:t>
            </a:r>
            <a:r>
              <a:rPr lang="mt-MT" altLang="en-US" sz="5000"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latin typeface="Comic Sans MS" panose="030F0702030302020204" pitchFamily="66" charset="0"/>
              </a:rPr>
              <a:t>obbuna.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50825" y="5257800"/>
            <a:ext cx="878998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/>
              <a:t>______</a:t>
            </a:r>
            <a:r>
              <a:rPr lang="mt-MT" altLang="en-US" sz="5000"/>
              <a:t>_</a:t>
            </a:r>
            <a:r>
              <a:rPr lang="en-GB" altLang="en-US" sz="5000"/>
              <a:t> </a:t>
            </a:r>
            <a:r>
              <a:rPr lang="mt-MT" altLang="en-US" sz="5000"/>
              <a:t> </a:t>
            </a:r>
            <a:r>
              <a:rPr lang="en-GB" altLang="en-US" sz="5000">
                <a:latin typeface="Comic Sans MS" panose="030F0702030302020204" pitchFamily="66" charset="0"/>
              </a:rPr>
              <a:t>j</a:t>
            </a:r>
            <a:r>
              <a:rPr lang="mt-MT" altLang="en-US" sz="5000"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latin typeface="Comic Sans MS" panose="030F0702030302020204" pitchFamily="66" charset="0"/>
              </a:rPr>
              <a:t>obbuna.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95288" y="5257800"/>
            <a:ext cx="1890712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Huma</a:t>
            </a:r>
            <a:endParaRPr lang="en-US" altLang="en-US" sz="5000">
              <a:solidFill>
                <a:srgbClr val="CC33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utoUpdateAnimBg="0"/>
      <p:bldP spid="19461" grpId="0" autoUpdateAnimBg="0"/>
      <p:bldP spid="1946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28600" y="4114800"/>
            <a:ext cx="89154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Missieri  </a:t>
            </a:r>
            <a:r>
              <a:rPr lang="en-GB" altLang="en-US" sz="5000">
                <a:latin typeface="Comic Sans MS" panose="030F0702030302020204" pitchFamily="66" charset="0"/>
              </a:rPr>
              <a:t>ja</a:t>
            </a:r>
            <a:r>
              <a:rPr lang="mt-MT" altLang="en-US" sz="5000"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latin typeface="Comic Sans MS" panose="030F0702030302020204" pitchFamily="66" charset="0"/>
              </a:rPr>
              <a:t>dem il-Belt.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28600" y="5257800"/>
            <a:ext cx="89154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latin typeface="Comic Sans MS" panose="030F0702030302020204" pitchFamily="66" charset="0"/>
              </a:rPr>
              <a:t>________ ja</a:t>
            </a:r>
            <a:r>
              <a:rPr lang="mt-MT" altLang="en-US" sz="5000"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latin typeface="Comic Sans MS" panose="030F0702030302020204" pitchFamily="66" charset="0"/>
              </a:rPr>
              <a:t>dem il-Belt</a:t>
            </a:r>
            <a:r>
              <a:rPr lang="en-GB" altLang="en-US" sz="5000"/>
              <a:t>.</a:t>
            </a:r>
          </a:p>
        </p:txBody>
      </p:sp>
      <p:pic>
        <p:nvPicPr>
          <p:cNvPr id="21508" name="Picture 4" descr="smrmsfao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762000"/>
            <a:ext cx="220027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85800" y="5181600"/>
            <a:ext cx="184308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Huwa</a:t>
            </a:r>
            <a:endParaRPr lang="en-US" altLang="en-US" sz="5000">
              <a:solidFill>
                <a:srgbClr val="CC33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  <p:bldP spid="21507" grpId="0" autoUpdateAnimBg="0"/>
      <p:bldP spid="2150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476375" y="4076700"/>
            <a:ext cx="89154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Ommi </a:t>
            </a:r>
            <a:r>
              <a:rPr lang="en-GB" altLang="en-US" sz="5000">
                <a:latin typeface="Comic Sans MS" panose="030F0702030302020204" pitchFamily="66" charset="0"/>
              </a:rPr>
              <a:t>jisimha Rita.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408113" y="5167313"/>
            <a:ext cx="89154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/>
              <a:t>_______ </a:t>
            </a:r>
            <a:r>
              <a:rPr lang="en-GB" altLang="en-US" sz="5000">
                <a:latin typeface="Comic Sans MS" panose="030F0702030302020204" pitchFamily="66" charset="0"/>
              </a:rPr>
              <a:t>jisimha Rita.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619250" y="5167313"/>
            <a:ext cx="1443038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Hija</a:t>
            </a:r>
            <a:endParaRPr lang="en-US" altLang="en-US" sz="5000">
              <a:solidFill>
                <a:srgbClr val="CC33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3317" name="Picture 10" descr="Image result for female artist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725" y="1052513"/>
            <a:ext cx="1835150" cy="239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  <p:bldP spid="22531" grpId="0" autoUpdateAnimBg="0"/>
      <p:bldP spid="2253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07950" y="3840163"/>
            <a:ext cx="891540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5000">
                <a:latin typeface="Comic Sans MS" panose="030F0702030302020204" pitchFamily="66" charset="0"/>
              </a:rPr>
              <a:t>Lill-ku</a:t>
            </a:r>
            <a:r>
              <a:rPr lang="mt-MT" altLang="en-US" sz="5000">
                <a:latin typeface="Comic Sans MS" panose="030F0702030302020204" pitchFamily="66" charset="0"/>
              </a:rPr>
              <a:t>ġ</a:t>
            </a:r>
            <a:r>
              <a:rPr lang="en-GB" altLang="en-US" sz="5000">
                <a:latin typeface="Comic Sans MS" panose="030F0702030302020204" pitchFamily="66" charset="0"/>
              </a:rPr>
              <a:t>in g</a:t>
            </a:r>
            <a:r>
              <a:rPr lang="mt-MT" altLang="en-US" sz="5000">
                <a:latin typeface="Comic Sans MS" panose="030F0702030302020204" pitchFamily="66" charset="0"/>
              </a:rPr>
              <a:t>ħe</a:t>
            </a:r>
            <a:r>
              <a:rPr lang="en-GB" altLang="en-US" sz="5000">
                <a:latin typeface="Comic Sans MS" panose="030F0702030302020204" pitchFamily="66" charset="0"/>
              </a:rPr>
              <a:t>dtlu, “____naf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5000">
                <a:latin typeface="Comic Sans MS" panose="030F0702030302020204" pitchFamily="66" charset="0"/>
              </a:rPr>
              <a:t>nilg</a:t>
            </a:r>
            <a:r>
              <a:rPr lang="mt-MT" altLang="en-US" sz="5000"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latin typeface="Comic Sans MS" panose="030F0702030302020204" pitchFamily="66" charset="0"/>
              </a:rPr>
              <a:t>ab il-</a:t>
            </a:r>
            <a:r>
              <a:rPr lang="mt-MT" altLang="en-US" sz="5000" i="1">
                <a:latin typeface="Comic Sans MS" panose="030F0702030302020204" pitchFamily="66" charset="0"/>
              </a:rPr>
              <a:t>basketball</a:t>
            </a:r>
            <a:r>
              <a:rPr lang="en-GB" altLang="en-US" sz="5000">
                <a:latin typeface="Comic Sans MS" panose="030F0702030302020204" pitchFamily="66" charset="0"/>
              </a:rPr>
              <a:t>.”</a:t>
            </a:r>
            <a:endParaRPr lang="en-GB" altLang="en-US" sz="5000">
              <a:solidFill>
                <a:srgbClr val="CC33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3555" name="Picture 3" descr="cousin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33400"/>
            <a:ext cx="19335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5940425" y="4076700"/>
            <a:ext cx="1476375" cy="86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Jien</a:t>
            </a:r>
            <a:endParaRPr lang="en-US" altLang="en-US" sz="5000">
              <a:solidFill>
                <a:srgbClr val="CC33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  <p:bldP spid="2355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28600" y="3860800"/>
            <a:ext cx="8915400" cy="317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5000">
                <a:latin typeface="Comic Sans MS" panose="030F0702030302020204" pitchFamily="66" charset="0"/>
              </a:rPr>
              <a:t>Hu we</a:t>
            </a:r>
            <a:r>
              <a:rPr lang="mt-MT" altLang="en-US" sz="5000">
                <a:latin typeface="Comic Sans MS" panose="030F0702030302020204" pitchFamily="66" charset="0"/>
              </a:rPr>
              <a:t>ġ</a:t>
            </a:r>
            <a:r>
              <a:rPr lang="en-GB" altLang="en-US" sz="5000">
                <a:latin typeface="Comic Sans MS" panose="030F0702030302020204" pitchFamily="66" charset="0"/>
              </a:rPr>
              <a:t>ibni, “Imma</a:t>
            </a: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 ____ </a:t>
            </a:r>
            <a:r>
              <a:rPr lang="en-GB" altLang="en-US" sz="5000">
                <a:latin typeface="Comic Sans MS" panose="030F0702030302020204" pitchFamily="66" charset="0"/>
              </a:rPr>
              <a:t>ma</a:t>
            </a: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sz="5000">
                <a:latin typeface="Comic Sans MS" panose="030F0702030302020204" pitchFamily="66" charset="0"/>
              </a:rPr>
              <a:t>tafx ti</a:t>
            </a:r>
            <a:r>
              <a:rPr lang="mt-MT" altLang="en-US" sz="5000">
                <a:latin typeface="Comic Sans MS" panose="030F0702030302020204" pitchFamily="66" charset="0"/>
              </a:rPr>
              <a:t>ġ</a:t>
            </a:r>
            <a:r>
              <a:rPr lang="en-GB" altLang="en-US" sz="5000">
                <a:latin typeface="Comic Sans MS" panose="030F0702030302020204" pitchFamily="66" charset="0"/>
              </a:rPr>
              <a:t>ri daqsi.”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5000">
              <a:solidFill>
                <a:srgbClr val="CC3300"/>
              </a:solidFill>
            </a:endParaRPr>
          </a:p>
        </p:txBody>
      </p:sp>
      <p:pic>
        <p:nvPicPr>
          <p:cNvPr id="20491" name="Picture 11" descr="2ppeupr_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914400"/>
            <a:ext cx="335280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6146800" y="4114800"/>
            <a:ext cx="1181100" cy="86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inti</a:t>
            </a:r>
            <a:endParaRPr lang="en-US" altLang="en-US" sz="5000">
              <a:solidFill>
                <a:srgbClr val="CC33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utoUpdateAnimBg="0"/>
      <p:bldP spid="2049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wheelchair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61988"/>
            <a:ext cx="2266950" cy="273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2ppeupr_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2205038"/>
            <a:ext cx="2360613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cousin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579438"/>
            <a:ext cx="19335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179388" y="4508500"/>
            <a:ext cx="8964612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5000">
                <a:latin typeface="Comic Sans MS" panose="030F0702030302020204" pitchFamily="66" charset="0"/>
              </a:rPr>
              <a:t>J</a:t>
            </a:r>
            <a:r>
              <a:rPr lang="mt-MT" altLang="en-US" sz="5000">
                <a:latin typeface="Comic Sans MS" panose="030F0702030302020204" pitchFamily="66" charset="0"/>
              </a:rPr>
              <a:t>iena, Sandra u Mario kuġini.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mt-MT" altLang="en-US" sz="5000">
                <a:latin typeface="Comic Sans MS" panose="030F0702030302020204" pitchFamily="66" charset="0"/>
              </a:rPr>
              <a:t>_______ kuġini</a:t>
            </a:r>
            <a:r>
              <a:rPr lang="mt-MT" altLang="en-US" sz="4400">
                <a:latin typeface="Comic Sans MS" panose="030F0702030302020204" pitchFamily="66" charset="0"/>
              </a:rPr>
              <a:t>.</a:t>
            </a:r>
            <a:endParaRPr lang="en-GB" altLang="en-US" sz="4400">
              <a:latin typeface="Comic Sans MS" panose="030F0702030302020204" pitchFamily="66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755650" y="5805488"/>
            <a:ext cx="1689100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mt-MT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Aħna</a:t>
            </a:r>
            <a:endParaRPr lang="en-US" altLang="en-US" sz="5000">
              <a:solidFill>
                <a:srgbClr val="CC33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132138" y="692150"/>
            <a:ext cx="367188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chemeClr val="accent2"/>
                </a:solidFill>
              </a:rPr>
              <a:t>Bravi tfal!</a:t>
            </a:r>
          </a:p>
        </p:txBody>
      </p:sp>
      <p:pic>
        <p:nvPicPr>
          <p:cNvPr id="11273" name="Picture 9" descr="cousin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975" y="2205038"/>
            <a:ext cx="1489075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0" descr="wheelchair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3284538"/>
            <a:ext cx="2266950" cy="273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11" descr="smrmsfao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700213"/>
            <a:ext cx="220027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4497388"/>
            <a:ext cx="18002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8" name="Picture 14" descr="2ppeupr_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581525"/>
            <a:ext cx="1908175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9" name="Picture 15" descr="feklpmij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88913"/>
            <a:ext cx="1465263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0" name="Picture 16" descr="o4a2h2zz[1]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404813"/>
            <a:ext cx="1293813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1" name="Picture 17" descr="b4seykvg[1]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04813"/>
            <a:ext cx="13557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9" name="Rectangle 18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pic>
        <p:nvPicPr>
          <p:cNvPr id="17420" name="Picture 10" descr="Image result for female artist clipar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3" y="2517775"/>
            <a:ext cx="1633537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 descr="cousin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1268413"/>
            <a:ext cx="3363912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258888" y="1890713"/>
            <a:ext cx="388778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Jiena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Ġ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anni. 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07950" y="4221163"/>
            <a:ext cx="6911975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Din hi l-familja tieg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9" grpId="0"/>
      <p:bldP spid="309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Picture 5" descr="smrmsfao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75" y="4337050"/>
            <a:ext cx="1738313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987675" y="3141663"/>
            <a:ext cx="5472113" cy="355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Dan </a:t>
            </a: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missieri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. </a:t>
            </a: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Huwa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jħobb jilbes pulit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95288" y="333375"/>
            <a:ext cx="4176712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Din </a:t>
            </a: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ommi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52425" y="1211263"/>
            <a:ext cx="614045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Hija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 taf 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tpitter ħ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afna! </a:t>
            </a:r>
          </a:p>
        </p:txBody>
      </p:sp>
      <p:pic>
        <p:nvPicPr>
          <p:cNvPr id="4102" name="Picture 10" descr="Image result for female artist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138" y="1038225"/>
            <a:ext cx="1833562" cy="239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utoUpdateAnimBg="0"/>
      <p:bldP spid="12295" grpId="0" autoUpdateAnimBg="0"/>
      <p:bldP spid="1229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258888" y="2817813"/>
            <a:ext cx="2881312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Din </a:t>
            </a: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o</a:t>
            </a:r>
            <a:r>
              <a:rPr lang="mt-MT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ti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763" y="549275"/>
            <a:ext cx="4567237" cy="456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498475" y="5249863"/>
            <a:ext cx="8177213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Hija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 t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obb 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issuq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 i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r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-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rota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79388" y="476250"/>
            <a:ext cx="367188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Dan </a:t>
            </a: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iz-ziju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. </a:t>
            </a:r>
          </a:p>
        </p:txBody>
      </p:sp>
      <p:pic>
        <p:nvPicPr>
          <p:cNvPr id="13317" name="Picture 5" descr="feklpmij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84313"/>
            <a:ext cx="3768725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140200" y="1844675"/>
            <a:ext cx="403225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U din </a:t>
            </a: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iz-zija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356100" y="3213100"/>
            <a:ext cx="5219700" cy="317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Huma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 jie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du gost meta mmorru n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ż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uruhom.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8" grpId="0"/>
      <p:bldP spid="133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b4seykvg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28638"/>
            <a:ext cx="260032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 descr="o4a2h2zz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528638"/>
            <a:ext cx="2424113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95288" y="3933825"/>
            <a:ext cx="8569325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A</a:t>
            </a:r>
            <a:r>
              <a:rPr lang="mt-MT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na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 n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obbu mmorru g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and in-nanniet. 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/>
            </a:r>
            <a:b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</a:b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Kemm jie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du gost bina.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95288" y="2636838"/>
            <a:ext cx="5638800" cy="2271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Inti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 t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obb tmur g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and in-nanna?</a:t>
            </a:r>
          </a:p>
        </p:txBody>
      </p:sp>
      <p:pic>
        <p:nvPicPr>
          <p:cNvPr id="6159" name="Picture 15" descr="o4a2h2zz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828800"/>
            <a:ext cx="2908300" cy="38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33400" y="457200"/>
            <a:ext cx="7777163" cy="509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Tafu xi smajt?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Smajt li </a:t>
            </a:r>
            <a:r>
              <a:rPr lang="en-GB" altLang="en-US" sz="5000">
                <a:solidFill>
                  <a:srgbClr val="CC3300"/>
                </a:solidFill>
                <a:latin typeface="Comic Sans MS" panose="030F0702030302020204" pitchFamily="66" charset="0"/>
              </a:rPr>
              <a:t>intom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 kollha tfal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bil-g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aqal b</a:t>
            </a: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ħ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ali.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500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mt-MT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Hux tassew</a:t>
            </a:r>
            <a:r>
              <a:rPr lang="en-GB" altLang="en-US" sz="5000">
                <a:solidFill>
                  <a:schemeClr val="accent2"/>
                </a:solidFill>
                <a:latin typeface="Comic Sans MS" panose="030F0702030302020204" pitchFamily="66" charset="0"/>
              </a:rPr>
              <a:t>?</a:t>
            </a:r>
          </a:p>
        </p:txBody>
      </p:sp>
      <p:pic>
        <p:nvPicPr>
          <p:cNvPr id="9227" name="Picture 11" descr="cousin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960688"/>
            <a:ext cx="2600325" cy="389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0"/>
          <p:cNvSpPr txBox="1">
            <a:spLocks noChangeArrowheads="1"/>
          </p:cNvSpPr>
          <p:nvPr/>
        </p:nvSpPr>
        <p:spPr bwMode="auto">
          <a:xfrm>
            <a:off x="685800" y="457200"/>
            <a:ext cx="2286000" cy="618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CC3300"/>
                </a:solidFill>
                <a:latin typeface="Comic Sans MS" panose="030F0702030302020204" pitchFamily="66" charset="0"/>
              </a:rPr>
              <a:t>Jiena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CC3300"/>
                </a:solidFill>
                <a:latin typeface="Comic Sans MS" panose="030F0702030302020204" pitchFamily="66" charset="0"/>
              </a:rPr>
              <a:t>Inti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CC3300"/>
                </a:solidFill>
                <a:latin typeface="Comic Sans MS" panose="030F0702030302020204" pitchFamily="66" charset="0"/>
              </a:rPr>
              <a:t>Huwa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CC3300"/>
                </a:solidFill>
                <a:latin typeface="Comic Sans MS" panose="030F0702030302020204" pitchFamily="66" charset="0"/>
              </a:rPr>
              <a:t>Hija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CC3300"/>
                </a:solidFill>
                <a:latin typeface="Comic Sans MS" panose="030F0702030302020204" pitchFamily="66" charset="0"/>
              </a:rPr>
              <a:t>A</a:t>
            </a:r>
            <a:r>
              <a:rPr lang="mt-MT" altLang="en-US" sz="4000">
                <a:solidFill>
                  <a:srgbClr val="CC3300"/>
                </a:solidFill>
                <a:latin typeface="Comic Sans MS" panose="030F0702030302020204" pitchFamily="66" charset="0"/>
              </a:rPr>
              <a:t>ħ</a:t>
            </a:r>
            <a:r>
              <a:rPr lang="en-US" altLang="en-US" sz="4000">
                <a:solidFill>
                  <a:srgbClr val="CC3300"/>
                </a:solidFill>
                <a:latin typeface="Comic Sans MS" panose="030F0702030302020204" pitchFamily="66" charset="0"/>
              </a:rPr>
              <a:t>na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CC3300"/>
                </a:solidFill>
                <a:latin typeface="Comic Sans MS" panose="030F0702030302020204" pitchFamily="66" charset="0"/>
              </a:rPr>
              <a:t>Intom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CC3300"/>
                </a:solidFill>
                <a:latin typeface="Comic Sans MS" panose="030F0702030302020204" pitchFamily="66" charset="0"/>
              </a:rPr>
              <a:t>Huma</a:t>
            </a:r>
          </a:p>
        </p:txBody>
      </p:sp>
      <p:sp>
        <p:nvSpPr>
          <p:cNvPr id="18443" name="AutoShape 11"/>
          <p:cNvSpPr>
            <a:spLocks noChangeArrowheads="1"/>
          </p:cNvSpPr>
          <p:nvPr/>
        </p:nvSpPr>
        <p:spPr bwMode="auto">
          <a:xfrm>
            <a:off x="2476500" y="2514600"/>
            <a:ext cx="2362200" cy="1143000"/>
          </a:xfrm>
          <a:prstGeom prst="rightArrow">
            <a:avLst>
              <a:gd name="adj1" fmla="val 50000"/>
              <a:gd name="adj2" fmla="val 5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4716463" y="1346200"/>
            <a:ext cx="4135437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mt-MT" altLang="en-US" sz="6000">
                <a:solidFill>
                  <a:schemeClr val="accent2"/>
                </a:solidFill>
                <a:latin typeface="Comic Sans MS" panose="030F0702030302020204" pitchFamily="66" charset="0"/>
              </a:rPr>
              <a:t>Il-</a:t>
            </a:r>
            <a:r>
              <a:rPr lang="en-US" altLang="en-US" sz="6000">
                <a:solidFill>
                  <a:schemeClr val="accent2"/>
                </a:solidFill>
                <a:latin typeface="Comic Sans MS" panose="030F0702030302020204" pitchFamily="66" charset="0"/>
              </a:rPr>
              <a:t>Pronomi</a:t>
            </a:r>
          </a:p>
        </p:txBody>
      </p:sp>
      <p:sp>
        <p:nvSpPr>
          <p:cNvPr id="18446" name="AutoShape 14"/>
          <p:cNvSpPr>
            <a:spLocks noChangeArrowheads="1"/>
          </p:cNvSpPr>
          <p:nvPr/>
        </p:nvSpPr>
        <p:spPr bwMode="auto">
          <a:xfrm>
            <a:off x="6364288" y="2362200"/>
            <a:ext cx="838200" cy="1447800"/>
          </a:xfrm>
          <a:prstGeom prst="downArrow">
            <a:avLst>
              <a:gd name="adj1" fmla="val 50000"/>
              <a:gd name="adj2" fmla="val 431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4992688" y="4005263"/>
            <a:ext cx="3581400" cy="201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altb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altb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altb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altb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altb" pitchFamily="2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en-US" sz="4400">
                <a:solidFill>
                  <a:srgbClr val="D60093"/>
                </a:solidFill>
                <a:latin typeface="Comic Sans MS" panose="030F0702030302020204" pitchFamily="66" charset="0"/>
              </a:rPr>
              <a:t>Jintu</a:t>
            </a:r>
            <a:r>
              <a:rPr lang="mt-MT" altLang="en-US" sz="4400">
                <a:solidFill>
                  <a:srgbClr val="D60093"/>
                </a:solidFill>
                <a:latin typeface="Comic Sans MS" panose="030F0702030302020204" pitchFamily="66" charset="0"/>
              </a:rPr>
              <a:t>ż</a:t>
            </a:r>
            <a:r>
              <a:rPr lang="en-US" altLang="en-US" sz="4400">
                <a:solidFill>
                  <a:srgbClr val="D60093"/>
                </a:solidFill>
                <a:latin typeface="Comic Sans MS" panose="030F0702030302020204" pitchFamily="66" charset="0"/>
              </a:rPr>
              <a:t>aw flok in-nomi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3" grpId="0" animBg="1"/>
      <p:bldP spid="18444" grpId="0" autoUpdateAnimBg="0"/>
      <p:bldP spid="18446" grpId="0" animBg="1"/>
      <p:bldP spid="18447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Maltb"/>
        <a:ea typeface=""/>
        <a:cs typeface=""/>
      </a:majorFont>
      <a:minorFont>
        <a:latin typeface="Malt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208</Words>
  <Application>Microsoft Office PowerPoint</Application>
  <PresentationFormat>On-screen Show (4:3)</PresentationFormat>
  <Paragraphs>46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Maltb</vt:lpstr>
      <vt:lpstr>Arial</vt:lpstr>
      <vt:lpstr>Calibri</vt:lpstr>
      <vt:lpstr>Comic Sans MS</vt:lpstr>
      <vt:lpstr>Andika New Basic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Antonella Ferrante</dc:creator>
  <cp:lastModifiedBy>Paul Gatt</cp:lastModifiedBy>
  <cp:revision>94</cp:revision>
  <dcterms:created xsi:type="dcterms:W3CDTF">2003-10-02T13:07:16Z</dcterms:created>
  <dcterms:modified xsi:type="dcterms:W3CDTF">2016-10-12T10:15:09Z</dcterms:modified>
</cp:coreProperties>
</file>